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5" r:id="rId33"/>
    <p:sldId id="424" r:id="rId34"/>
    <p:sldId id="310" r:id="rId35"/>
    <p:sldId id="265" r:id="rId36"/>
    <p:sldId id="339" r:id="rId37"/>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8108" autoAdjust="0"/>
    <p:restoredTop sz="94690" autoAdjust="0"/>
  </p:normalViewPr>
  <p:slideViewPr>
    <p:cSldViewPr snapToGrid="0" showGuides="1">
      <p:cViewPr varScale="1">
        <p:scale>
          <a:sx n="170" d="100"/>
          <a:sy n="170" d="100"/>
        </p:scale>
        <p:origin x="1446" y="13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36</a:t>
            </a:fld>
            <a:endParaRPr lang="de-DE" dirty="0"/>
          </a:p>
        </p:txBody>
      </p:sp>
    </p:spTree>
    <p:extLst>
      <p:ext uri="{BB962C8B-B14F-4D97-AF65-F5344CB8AC3E}">
        <p14:creationId xmlns:p14="http://schemas.microsoft.com/office/powerpoint/2010/main" val="838742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endParaRPr lang="en-US" dirty="0" smtClean="0">
              <a:sym typeface="Wingdings" panose="05000000000000000000" pitchFamily="2" charset="2"/>
            </a:endParaRP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endParaRPr lang="en-US" dirty="0" smtClean="0">
              <a:sym typeface="Wingdings" panose="05000000000000000000" pitchFamily="2" charset="2"/>
            </a:endParaRP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1447</Words>
  <Application>Microsoft Office PowerPoint</Application>
  <PresentationFormat>On-screen Show (4:3)</PresentationFormat>
  <Paragraphs>351</Paragraphs>
  <Slides>36</Slides>
  <Notes>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425</cp:revision>
  <dcterms:created xsi:type="dcterms:W3CDTF">2013-03-18T12:38:06Z</dcterms:created>
  <dcterms:modified xsi:type="dcterms:W3CDTF">2016-01-28T14:51:39Z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